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7" r:id="rId11"/>
    <p:sldId id="266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1D64"/>
    <a:srgbClr val="2B07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214C9D-123A-224A-B27E-6CD14D3E648D}" v="9" dt="2019-09-19T01:58:41.1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6.svg"/><Relationship Id="rId1" Type="http://schemas.openxmlformats.org/officeDocument/2006/relationships/image" Target="../media/image13.png"/><Relationship Id="rId6" Type="http://schemas.openxmlformats.org/officeDocument/2006/relationships/image" Target="../media/image10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1EB54E-1D94-45BB-862E-CDDCFBF8471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9C5998E-CF19-4AEE-BBA8-935AB4CCE893}">
      <dgm:prSet/>
      <dgm:spPr/>
      <dgm:t>
        <a:bodyPr/>
        <a:lstStyle/>
        <a:p>
          <a:pPr>
            <a:defRPr cap="all"/>
          </a:pPr>
          <a:r>
            <a:rPr lang="en-US"/>
            <a:t>Toilets</a:t>
          </a:r>
        </a:p>
      </dgm:t>
    </dgm:pt>
    <dgm:pt modelId="{6714EBEE-15D0-4FE7-8EDE-966DD467A1D7}" type="parTrans" cxnId="{76DB120B-3D96-4032-8A99-02165844316E}">
      <dgm:prSet/>
      <dgm:spPr/>
      <dgm:t>
        <a:bodyPr/>
        <a:lstStyle/>
        <a:p>
          <a:endParaRPr lang="en-US"/>
        </a:p>
      </dgm:t>
    </dgm:pt>
    <dgm:pt modelId="{10AB29AF-36E6-4329-BEA5-31CAA9B37F2B}" type="sibTrans" cxnId="{76DB120B-3D96-4032-8A99-02165844316E}">
      <dgm:prSet/>
      <dgm:spPr/>
      <dgm:t>
        <a:bodyPr/>
        <a:lstStyle/>
        <a:p>
          <a:endParaRPr lang="en-US"/>
        </a:p>
      </dgm:t>
    </dgm:pt>
    <dgm:pt modelId="{58195243-A95E-4E55-BCDB-B092D5C63B5F}">
      <dgm:prSet/>
      <dgm:spPr/>
      <dgm:t>
        <a:bodyPr/>
        <a:lstStyle/>
        <a:p>
          <a:pPr>
            <a:defRPr cap="all"/>
          </a:pPr>
          <a:r>
            <a:rPr lang="en-US"/>
            <a:t>Water/Coffee/Tea</a:t>
          </a:r>
        </a:p>
      </dgm:t>
    </dgm:pt>
    <dgm:pt modelId="{3DE08FEF-2157-4D44-8DCF-C70A7B0A33F6}" type="parTrans" cxnId="{8B71A150-A1F0-4214-BA4D-BC9AA6FA745A}">
      <dgm:prSet/>
      <dgm:spPr/>
      <dgm:t>
        <a:bodyPr/>
        <a:lstStyle/>
        <a:p>
          <a:endParaRPr lang="en-US"/>
        </a:p>
      </dgm:t>
    </dgm:pt>
    <dgm:pt modelId="{C0668A98-51EC-4AEC-B5D5-7C408B1B5B22}" type="sibTrans" cxnId="{8B71A150-A1F0-4214-BA4D-BC9AA6FA745A}">
      <dgm:prSet/>
      <dgm:spPr/>
      <dgm:t>
        <a:bodyPr/>
        <a:lstStyle/>
        <a:p>
          <a:endParaRPr lang="en-US"/>
        </a:p>
      </dgm:t>
    </dgm:pt>
    <dgm:pt modelId="{BBFCDD20-604A-426B-AFC7-4C0662351509}">
      <dgm:prSet/>
      <dgm:spPr/>
      <dgm:t>
        <a:bodyPr/>
        <a:lstStyle/>
        <a:p>
          <a:pPr>
            <a:defRPr cap="all"/>
          </a:pPr>
          <a:r>
            <a:rPr lang="en-US"/>
            <a:t>Building Access</a:t>
          </a:r>
        </a:p>
      </dgm:t>
    </dgm:pt>
    <dgm:pt modelId="{BF1D2B9F-7FD1-486D-9205-4382F3E917DC}" type="parTrans" cxnId="{E1385D9A-6839-47D0-8FB6-23F28877EF20}">
      <dgm:prSet/>
      <dgm:spPr/>
      <dgm:t>
        <a:bodyPr/>
        <a:lstStyle/>
        <a:p>
          <a:endParaRPr lang="en-US"/>
        </a:p>
      </dgm:t>
    </dgm:pt>
    <dgm:pt modelId="{42EF24E6-440C-431F-A970-C436F29C1759}" type="sibTrans" cxnId="{E1385D9A-6839-47D0-8FB6-23F28877EF20}">
      <dgm:prSet/>
      <dgm:spPr/>
      <dgm:t>
        <a:bodyPr/>
        <a:lstStyle/>
        <a:p>
          <a:endParaRPr lang="en-US"/>
        </a:p>
      </dgm:t>
    </dgm:pt>
    <dgm:pt modelId="{4ACF6543-49E5-4845-B8AF-BC16707CBA0C}">
      <dgm:prSet/>
      <dgm:spPr/>
      <dgm:t>
        <a:bodyPr/>
        <a:lstStyle/>
        <a:p>
          <a:pPr>
            <a:defRPr cap="all"/>
          </a:pPr>
          <a:r>
            <a:rPr lang="en-US"/>
            <a:t>Fire Evacuation</a:t>
          </a:r>
        </a:p>
      </dgm:t>
    </dgm:pt>
    <dgm:pt modelId="{F9FC741B-A63A-4768-8721-44A7E8567FE1}" type="parTrans" cxnId="{B230B0BB-C165-4668-A22C-EBE7436AD82C}">
      <dgm:prSet/>
      <dgm:spPr/>
      <dgm:t>
        <a:bodyPr/>
        <a:lstStyle/>
        <a:p>
          <a:endParaRPr lang="en-US"/>
        </a:p>
      </dgm:t>
    </dgm:pt>
    <dgm:pt modelId="{A3D9B8BF-594C-43B5-9579-2D36C787817B}" type="sibTrans" cxnId="{B230B0BB-C165-4668-A22C-EBE7436AD82C}">
      <dgm:prSet/>
      <dgm:spPr/>
      <dgm:t>
        <a:bodyPr/>
        <a:lstStyle/>
        <a:p>
          <a:endParaRPr lang="en-US"/>
        </a:p>
      </dgm:t>
    </dgm:pt>
    <dgm:pt modelId="{6F344C87-5E4C-46FD-9FA8-D2641D02AE01}" type="pres">
      <dgm:prSet presAssocID="{8A1EB54E-1D94-45BB-862E-CDDCFBF84714}" presName="root" presStyleCnt="0">
        <dgm:presLayoutVars>
          <dgm:dir/>
          <dgm:resizeHandles val="exact"/>
        </dgm:presLayoutVars>
      </dgm:prSet>
      <dgm:spPr/>
    </dgm:pt>
    <dgm:pt modelId="{43854A37-5C9F-4045-AC8F-8B75A3A2CC8D}" type="pres">
      <dgm:prSet presAssocID="{49C5998E-CF19-4AEE-BBA8-935AB4CCE893}" presName="compNode" presStyleCnt="0"/>
      <dgm:spPr/>
    </dgm:pt>
    <dgm:pt modelId="{1CDB1D87-7C15-4A84-9D4D-AA0F8195CE06}" type="pres">
      <dgm:prSet presAssocID="{49C5998E-CF19-4AEE-BBA8-935AB4CCE893}" presName="iconBgRect" presStyleLbl="bgShp" presStyleIdx="0" presStyleCnt="4"/>
      <dgm:spPr/>
    </dgm:pt>
    <dgm:pt modelId="{D1B5DB72-77C3-4E48-AAF0-FC1E254F3351}" type="pres">
      <dgm:prSet presAssocID="{49C5998E-CF19-4AEE-BBA8-935AB4CCE89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iletPaper"/>
        </a:ext>
      </dgm:extLst>
    </dgm:pt>
    <dgm:pt modelId="{5DF22683-A3A7-47E4-AC8A-166B0C940E2A}" type="pres">
      <dgm:prSet presAssocID="{49C5998E-CF19-4AEE-BBA8-935AB4CCE893}" presName="spaceRect" presStyleCnt="0"/>
      <dgm:spPr/>
    </dgm:pt>
    <dgm:pt modelId="{2D1D1AFA-E6D9-4C0D-87CE-10953F6659C0}" type="pres">
      <dgm:prSet presAssocID="{49C5998E-CF19-4AEE-BBA8-935AB4CCE893}" presName="textRect" presStyleLbl="revTx" presStyleIdx="0" presStyleCnt="4">
        <dgm:presLayoutVars>
          <dgm:chMax val="1"/>
          <dgm:chPref val="1"/>
        </dgm:presLayoutVars>
      </dgm:prSet>
      <dgm:spPr/>
    </dgm:pt>
    <dgm:pt modelId="{DC3CA681-7E0C-4D94-BDD2-FC51EAD49031}" type="pres">
      <dgm:prSet presAssocID="{10AB29AF-36E6-4329-BEA5-31CAA9B37F2B}" presName="sibTrans" presStyleCnt="0"/>
      <dgm:spPr/>
    </dgm:pt>
    <dgm:pt modelId="{88D90336-4D89-4748-89A5-0B2FD0B77DB0}" type="pres">
      <dgm:prSet presAssocID="{58195243-A95E-4E55-BCDB-B092D5C63B5F}" presName="compNode" presStyleCnt="0"/>
      <dgm:spPr/>
    </dgm:pt>
    <dgm:pt modelId="{E5A8540D-4D3D-4926-B9C5-1A62D9108C09}" type="pres">
      <dgm:prSet presAssocID="{58195243-A95E-4E55-BCDB-B092D5C63B5F}" presName="iconBgRect" presStyleLbl="bgShp" presStyleIdx="1" presStyleCnt="4"/>
      <dgm:spPr/>
    </dgm:pt>
    <dgm:pt modelId="{005828BB-E534-48FA-AA91-16E52F027924}" type="pres">
      <dgm:prSet presAssocID="{58195243-A95E-4E55-BCDB-B092D5C63B5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"/>
        </a:ext>
      </dgm:extLst>
    </dgm:pt>
    <dgm:pt modelId="{7401754C-FE46-4821-8CC5-0DAB7AAA5D77}" type="pres">
      <dgm:prSet presAssocID="{58195243-A95E-4E55-BCDB-B092D5C63B5F}" presName="spaceRect" presStyleCnt="0"/>
      <dgm:spPr/>
    </dgm:pt>
    <dgm:pt modelId="{1088DB9F-7FAA-4BFA-8AE7-B45679A38AE3}" type="pres">
      <dgm:prSet presAssocID="{58195243-A95E-4E55-BCDB-B092D5C63B5F}" presName="textRect" presStyleLbl="revTx" presStyleIdx="1" presStyleCnt="4">
        <dgm:presLayoutVars>
          <dgm:chMax val="1"/>
          <dgm:chPref val="1"/>
        </dgm:presLayoutVars>
      </dgm:prSet>
      <dgm:spPr/>
    </dgm:pt>
    <dgm:pt modelId="{5230B11D-7604-4136-AFDF-852EA38FB954}" type="pres">
      <dgm:prSet presAssocID="{C0668A98-51EC-4AEC-B5D5-7C408B1B5B22}" presName="sibTrans" presStyleCnt="0"/>
      <dgm:spPr/>
    </dgm:pt>
    <dgm:pt modelId="{40A26BC5-1B1D-4A4E-AB99-D4A78E27BF60}" type="pres">
      <dgm:prSet presAssocID="{BBFCDD20-604A-426B-AFC7-4C0662351509}" presName="compNode" presStyleCnt="0"/>
      <dgm:spPr/>
    </dgm:pt>
    <dgm:pt modelId="{BDDBEA03-766D-424B-AFDF-4544FD6CF604}" type="pres">
      <dgm:prSet presAssocID="{BBFCDD20-604A-426B-AFC7-4C0662351509}" presName="iconBgRect" presStyleLbl="bgShp" presStyleIdx="2" presStyleCnt="4"/>
      <dgm:spPr/>
    </dgm:pt>
    <dgm:pt modelId="{3C0CBE40-2136-4916-A113-6FE8F71C7BA8}" type="pres">
      <dgm:prSet presAssocID="{BBFCDD20-604A-426B-AFC7-4C066235150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ilding"/>
        </a:ext>
      </dgm:extLst>
    </dgm:pt>
    <dgm:pt modelId="{FAC0F583-D1C3-489C-9B6B-190C5DE7FBB8}" type="pres">
      <dgm:prSet presAssocID="{BBFCDD20-604A-426B-AFC7-4C0662351509}" presName="spaceRect" presStyleCnt="0"/>
      <dgm:spPr/>
    </dgm:pt>
    <dgm:pt modelId="{A6893BE1-AEF5-41F3-BB90-565B5531B061}" type="pres">
      <dgm:prSet presAssocID="{BBFCDD20-604A-426B-AFC7-4C0662351509}" presName="textRect" presStyleLbl="revTx" presStyleIdx="2" presStyleCnt="4">
        <dgm:presLayoutVars>
          <dgm:chMax val="1"/>
          <dgm:chPref val="1"/>
        </dgm:presLayoutVars>
      </dgm:prSet>
      <dgm:spPr/>
    </dgm:pt>
    <dgm:pt modelId="{559D9550-D48B-4178-9DEB-6E4013D93A99}" type="pres">
      <dgm:prSet presAssocID="{42EF24E6-440C-431F-A970-C436F29C1759}" presName="sibTrans" presStyleCnt="0"/>
      <dgm:spPr/>
    </dgm:pt>
    <dgm:pt modelId="{699B4E86-AAB3-4CDF-9BA3-509BC3866F86}" type="pres">
      <dgm:prSet presAssocID="{4ACF6543-49E5-4845-B8AF-BC16707CBA0C}" presName="compNode" presStyleCnt="0"/>
      <dgm:spPr/>
    </dgm:pt>
    <dgm:pt modelId="{486AE56A-0F74-4A1C-8FBD-315C2923BB25}" type="pres">
      <dgm:prSet presAssocID="{4ACF6543-49E5-4845-B8AF-BC16707CBA0C}" presName="iconBgRect" presStyleLbl="bgShp" presStyleIdx="3" presStyleCnt="4"/>
      <dgm:spPr/>
    </dgm:pt>
    <dgm:pt modelId="{16DFD24A-9E8C-479B-9BC5-ADF2E44D5D8A}" type="pres">
      <dgm:prSet presAssocID="{4ACF6543-49E5-4845-B8AF-BC16707CBA0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e"/>
        </a:ext>
      </dgm:extLst>
    </dgm:pt>
    <dgm:pt modelId="{B8253EFE-244B-40CB-B706-09FF25FEE1F4}" type="pres">
      <dgm:prSet presAssocID="{4ACF6543-49E5-4845-B8AF-BC16707CBA0C}" presName="spaceRect" presStyleCnt="0"/>
      <dgm:spPr/>
    </dgm:pt>
    <dgm:pt modelId="{4288F321-D17D-4115-B01D-B68C9C670D52}" type="pres">
      <dgm:prSet presAssocID="{4ACF6543-49E5-4845-B8AF-BC16707CBA0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6DB120B-3D96-4032-8A99-02165844316E}" srcId="{8A1EB54E-1D94-45BB-862E-CDDCFBF84714}" destId="{49C5998E-CF19-4AEE-BBA8-935AB4CCE893}" srcOrd="0" destOrd="0" parTransId="{6714EBEE-15D0-4FE7-8EDE-966DD467A1D7}" sibTransId="{10AB29AF-36E6-4329-BEA5-31CAA9B37F2B}"/>
    <dgm:cxn modelId="{C163A70B-5DBD-4A93-81CD-39ED50333E1D}" type="presOf" srcId="{BBFCDD20-604A-426B-AFC7-4C0662351509}" destId="{A6893BE1-AEF5-41F3-BB90-565B5531B061}" srcOrd="0" destOrd="0" presId="urn:microsoft.com/office/officeart/2018/5/layout/IconCircleLabelList"/>
    <dgm:cxn modelId="{8B71A150-A1F0-4214-BA4D-BC9AA6FA745A}" srcId="{8A1EB54E-1D94-45BB-862E-CDDCFBF84714}" destId="{58195243-A95E-4E55-BCDB-B092D5C63B5F}" srcOrd="1" destOrd="0" parTransId="{3DE08FEF-2157-4D44-8DCF-C70A7B0A33F6}" sibTransId="{C0668A98-51EC-4AEC-B5D5-7C408B1B5B22}"/>
    <dgm:cxn modelId="{E1374F77-37BB-43AA-8D63-56056442D1D0}" type="presOf" srcId="{58195243-A95E-4E55-BCDB-B092D5C63B5F}" destId="{1088DB9F-7FAA-4BFA-8AE7-B45679A38AE3}" srcOrd="0" destOrd="0" presId="urn:microsoft.com/office/officeart/2018/5/layout/IconCircleLabelList"/>
    <dgm:cxn modelId="{649F8889-DDCA-4E6D-A899-08058CC22C03}" type="presOf" srcId="{8A1EB54E-1D94-45BB-862E-CDDCFBF84714}" destId="{6F344C87-5E4C-46FD-9FA8-D2641D02AE01}" srcOrd="0" destOrd="0" presId="urn:microsoft.com/office/officeart/2018/5/layout/IconCircleLabelList"/>
    <dgm:cxn modelId="{F47FC697-D48C-4DDD-A11B-B60758D1C482}" type="presOf" srcId="{4ACF6543-49E5-4845-B8AF-BC16707CBA0C}" destId="{4288F321-D17D-4115-B01D-B68C9C670D52}" srcOrd="0" destOrd="0" presId="urn:microsoft.com/office/officeart/2018/5/layout/IconCircleLabelList"/>
    <dgm:cxn modelId="{E1385D9A-6839-47D0-8FB6-23F28877EF20}" srcId="{8A1EB54E-1D94-45BB-862E-CDDCFBF84714}" destId="{BBFCDD20-604A-426B-AFC7-4C0662351509}" srcOrd="2" destOrd="0" parTransId="{BF1D2B9F-7FD1-486D-9205-4382F3E917DC}" sibTransId="{42EF24E6-440C-431F-A970-C436F29C1759}"/>
    <dgm:cxn modelId="{B230B0BB-C165-4668-A22C-EBE7436AD82C}" srcId="{8A1EB54E-1D94-45BB-862E-CDDCFBF84714}" destId="{4ACF6543-49E5-4845-B8AF-BC16707CBA0C}" srcOrd="3" destOrd="0" parTransId="{F9FC741B-A63A-4768-8721-44A7E8567FE1}" sibTransId="{A3D9B8BF-594C-43B5-9579-2D36C787817B}"/>
    <dgm:cxn modelId="{61E441C7-DCB5-4A05-9A0C-2D76D451EAB5}" type="presOf" srcId="{49C5998E-CF19-4AEE-BBA8-935AB4CCE893}" destId="{2D1D1AFA-E6D9-4C0D-87CE-10953F6659C0}" srcOrd="0" destOrd="0" presId="urn:microsoft.com/office/officeart/2018/5/layout/IconCircleLabelList"/>
    <dgm:cxn modelId="{F7459961-6DFD-4242-889F-0B0EEB677095}" type="presParOf" srcId="{6F344C87-5E4C-46FD-9FA8-D2641D02AE01}" destId="{43854A37-5C9F-4045-AC8F-8B75A3A2CC8D}" srcOrd="0" destOrd="0" presId="urn:microsoft.com/office/officeart/2018/5/layout/IconCircleLabelList"/>
    <dgm:cxn modelId="{A94B53C4-473F-4F99-BD3B-602370588161}" type="presParOf" srcId="{43854A37-5C9F-4045-AC8F-8B75A3A2CC8D}" destId="{1CDB1D87-7C15-4A84-9D4D-AA0F8195CE06}" srcOrd="0" destOrd="0" presId="urn:microsoft.com/office/officeart/2018/5/layout/IconCircleLabelList"/>
    <dgm:cxn modelId="{12488743-93A8-4400-9541-858778C95BD9}" type="presParOf" srcId="{43854A37-5C9F-4045-AC8F-8B75A3A2CC8D}" destId="{D1B5DB72-77C3-4E48-AAF0-FC1E254F3351}" srcOrd="1" destOrd="0" presId="urn:microsoft.com/office/officeart/2018/5/layout/IconCircleLabelList"/>
    <dgm:cxn modelId="{4C1EDD63-34C7-445A-8536-CFF9407FC379}" type="presParOf" srcId="{43854A37-5C9F-4045-AC8F-8B75A3A2CC8D}" destId="{5DF22683-A3A7-47E4-AC8A-166B0C940E2A}" srcOrd="2" destOrd="0" presId="urn:microsoft.com/office/officeart/2018/5/layout/IconCircleLabelList"/>
    <dgm:cxn modelId="{BC832764-EE91-4011-A80C-1077B0CA78C7}" type="presParOf" srcId="{43854A37-5C9F-4045-AC8F-8B75A3A2CC8D}" destId="{2D1D1AFA-E6D9-4C0D-87CE-10953F6659C0}" srcOrd="3" destOrd="0" presId="urn:microsoft.com/office/officeart/2018/5/layout/IconCircleLabelList"/>
    <dgm:cxn modelId="{E81DF4AA-43DC-4902-9743-696217ACDDDC}" type="presParOf" srcId="{6F344C87-5E4C-46FD-9FA8-D2641D02AE01}" destId="{DC3CA681-7E0C-4D94-BDD2-FC51EAD49031}" srcOrd="1" destOrd="0" presId="urn:microsoft.com/office/officeart/2018/5/layout/IconCircleLabelList"/>
    <dgm:cxn modelId="{AB837CDE-6031-4F49-A0BE-531BE9186D1F}" type="presParOf" srcId="{6F344C87-5E4C-46FD-9FA8-D2641D02AE01}" destId="{88D90336-4D89-4748-89A5-0B2FD0B77DB0}" srcOrd="2" destOrd="0" presId="urn:microsoft.com/office/officeart/2018/5/layout/IconCircleLabelList"/>
    <dgm:cxn modelId="{EA4F12B1-919C-407F-BFB5-30746173537B}" type="presParOf" srcId="{88D90336-4D89-4748-89A5-0B2FD0B77DB0}" destId="{E5A8540D-4D3D-4926-B9C5-1A62D9108C09}" srcOrd="0" destOrd="0" presId="urn:microsoft.com/office/officeart/2018/5/layout/IconCircleLabelList"/>
    <dgm:cxn modelId="{E7E552F0-9C0D-4093-9F5E-CF282C9DD778}" type="presParOf" srcId="{88D90336-4D89-4748-89A5-0B2FD0B77DB0}" destId="{005828BB-E534-48FA-AA91-16E52F027924}" srcOrd="1" destOrd="0" presId="urn:microsoft.com/office/officeart/2018/5/layout/IconCircleLabelList"/>
    <dgm:cxn modelId="{5B2FC759-7717-4D9F-9E72-3A33700CB2F8}" type="presParOf" srcId="{88D90336-4D89-4748-89A5-0B2FD0B77DB0}" destId="{7401754C-FE46-4821-8CC5-0DAB7AAA5D77}" srcOrd="2" destOrd="0" presId="urn:microsoft.com/office/officeart/2018/5/layout/IconCircleLabelList"/>
    <dgm:cxn modelId="{23E11FF7-C7FF-4F39-9936-A007D1193A7E}" type="presParOf" srcId="{88D90336-4D89-4748-89A5-0B2FD0B77DB0}" destId="{1088DB9F-7FAA-4BFA-8AE7-B45679A38AE3}" srcOrd="3" destOrd="0" presId="urn:microsoft.com/office/officeart/2018/5/layout/IconCircleLabelList"/>
    <dgm:cxn modelId="{3F1D0703-BDA9-45CB-B7D7-D8836F55E9C9}" type="presParOf" srcId="{6F344C87-5E4C-46FD-9FA8-D2641D02AE01}" destId="{5230B11D-7604-4136-AFDF-852EA38FB954}" srcOrd="3" destOrd="0" presId="urn:microsoft.com/office/officeart/2018/5/layout/IconCircleLabelList"/>
    <dgm:cxn modelId="{A57846FE-DBC6-484D-8AFF-E9351AEB9853}" type="presParOf" srcId="{6F344C87-5E4C-46FD-9FA8-D2641D02AE01}" destId="{40A26BC5-1B1D-4A4E-AB99-D4A78E27BF60}" srcOrd="4" destOrd="0" presId="urn:microsoft.com/office/officeart/2018/5/layout/IconCircleLabelList"/>
    <dgm:cxn modelId="{43C3A843-1D36-459D-AFFA-E7D03106CF5B}" type="presParOf" srcId="{40A26BC5-1B1D-4A4E-AB99-D4A78E27BF60}" destId="{BDDBEA03-766D-424B-AFDF-4544FD6CF604}" srcOrd="0" destOrd="0" presId="urn:microsoft.com/office/officeart/2018/5/layout/IconCircleLabelList"/>
    <dgm:cxn modelId="{C456A771-D708-4E72-B233-9F7828C2755B}" type="presParOf" srcId="{40A26BC5-1B1D-4A4E-AB99-D4A78E27BF60}" destId="{3C0CBE40-2136-4916-A113-6FE8F71C7BA8}" srcOrd="1" destOrd="0" presId="urn:microsoft.com/office/officeart/2018/5/layout/IconCircleLabelList"/>
    <dgm:cxn modelId="{D6F83BDC-C445-4077-B7C1-1D0D4C0B840C}" type="presParOf" srcId="{40A26BC5-1B1D-4A4E-AB99-D4A78E27BF60}" destId="{FAC0F583-D1C3-489C-9B6B-190C5DE7FBB8}" srcOrd="2" destOrd="0" presId="urn:microsoft.com/office/officeart/2018/5/layout/IconCircleLabelList"/>
    <dgm:cxn modelId="{1E64779F-6C97-4B95-926D-BD5AA373949B}" type="presParOf" srcId="{40A26BC5-1B1D-4A4E-AB99-D4A78E27BF60}" destId="{A6893BE1-AEF5-41F3-BB90-565B5531B061}" srcOrd="3" destOrd="0" presId="urn:microsoft.com/office/officeart/2018/5/layout/IconCircleLabelList"/>
    <dgm:cxn modelId="{73341C49-4C8F-4597-B7D1-6372D22F7BD9}" type="presParOf" srcId="{6F344C87-5E4C-46FD-9FA8-D2641D02AE01}" destId="{559D9550-D48B-4178-9DEB-6E4013D93A99}" srcOrd="5" destOrd="0" presId="urn:microsoft.com/office/officeart/2018/5/layout/IconCircleLabelList"/>
    <dgm:cxn modelId="{033E46C5-FD88-40C4-8EA8-62D97FE6636B}" type="presParOf" srcId="{6F344C87-5E4C-46FD-9FA8-D2641D02AE01}" destId="{699B4E86-AAB3-4CDF-9BA3-509BC3866F86}" srcOrd="6" destOrd="0" presId="urn:microsoft.com/office/officeart/2018/5/layout/IconCircleLabelList"/>
    <dgm:cxn modelId="{97219F10-3A3C-43EA-87E6-AF322D86BC08}" type="presParOf" srcId="{699B4E86-AAB3-4CDF-9BA3-509BC3866F86}" destId="{486AE56A-0F74-4A1C-8FBD-315C2923BB25}" srcOrd="0" destOrd="0" presId="urn:microsoft.com/office/officeart/2018/5/layout/IconCircleLabelList"/>
    <dgm:cxn modelId="{6A78E0E4-5F9F-43E3-9E7F-DA9E7A822FFB}" type="presParOf" srcId="{699B4E86-AAB3-4CDF-9BA3-509BC3866F86}" destId="{16DFD24A-9E8C-479B-9BC5-ADF2E44D5D8A}" srcOrd="1" destOrd="0" presId="urn:microsoft.com/office/officeart/2018/5/layout/IconCircleLabelList"/>
    <dgm:cxn modelId="{1B8BDD83-83BD-4AE0-9CB7-AB61F22B46A0}" type="presParOf" srcId="{699B4E86-AAB3-4CDF-9BA3-509BC3866F86}" destId="{B8253EFE-244B-40CB-B706-09FF25FEE1F4}" srcOrd="2" destOrd="0" presId="urn:microsoft.com/office/officeart/2018/5/layout/IconCircleLabelList"/>
    <dgm:cxn modelId="{ED83483B-3D1E-4253-B0EB-C71E32042660}" type="presParOf" srcId="{699B4E86-AAB3-4CDF-9BA3-509BC3866F86}" destId="{4288F321-D17D-4115-B01D-B68C9C670D5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DB1D87-7C15-4A84-9D4D-AA0F8195CE06}">
      <dsp:nvSpPr>
        <dsp:cNvPr id="0" name=""/>
        <dsp:cNvSpPr/>
      </dsp:nvSpPr>
      <dsp:spPr>
        <a:xfrm>
          <a:off x="989778" y="492949"/>
          <a:ext cx="1264867" cy="126486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B5DB72-77C3-4E48-AAF0-FC1E254F3351}">
      <dsp:nvSpPr>
        <dsp:cNvPr id="0" name=""/>
        <dsp:cNvSpPr/>
      </dsp:nvSpPr>
      <dsp:spPr>
        <a:xfrm>
          <a:off x="1259340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1D1AFA-E6D9-4C0D-87CE-10953F6659C0}">
      <dsp:nvSpPr>
        <dsp:cNvPr id="0" name=""/>
        <dsp:cNvSpPr/>
      </dsp:nvSpPr>
      <dsp:spPr>
        <a:xfrm>
          <a:off x="585436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Toilets</a:t>
          </a:r>
        </a:p>
      </dsp:txBody>
      <dsp:txXfrm>
        <a:off x="585436" y="2151791"/>
        <a:ext cx="2073553" cy="720000"/>
      </dsp:txXfrm>
    </dsp:sp>
    <dsp:sp modelId="{E5A8540D-4D3D-4926-B9C5-1A62D9108C09}">
      <dsp:nvSpPr>
        <dsp:cNvPr id="0" name=""/>
        <dsp:cNvSpPr/>
      </dsp:nvSpPr>
      <dsp:spPr>
        <a:xfrm>
          <a:off x="3426203" y="492949"/>
          <a:ext cx="1264867" cy="126486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5828BB-E534-48FA-AA91-16E52F027924}">
      <dsp:nvSpPr>
        <dsp:cNvPr id="0" name=""/>
        <dsp:cNvSpPr/>
      </dsp:nvSpPr>
      <dsp:spPr>
        <a:xfrm>
          <a:off x="3695765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8DB9F-7FAA-4BFA-8AE7-B45679A38AE3}">
      <dsp:nvSpPr>
        <dsp:cNvPr id="0" name=""/>
        <dsp:cNvSpPr/>
      </dsp:nvSpPr>
      <dsp:spPr>
        <a:xfrm>
          <a:off x="3021860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Water/Coffee/Tea</a:t>
          </a:r>
        </a:p>
      </dsp:txBody>
      <dsp:txXfrm>
        <a:off x="3021860" y="2151791"/>
        <a:ext cx="2073553" cy="720000"/>
      </dsp:txXfrm>
    </dsp:sp>
    <dsp:sp modelId="{BDDBEA03-766D-424B-AFDF-4544FD6CF604}">
      <dsp:nvSpPr>
        <dsp:cNvPr id="0" name=""/>
        <dsp:cNvSpPr/>
      </dsp:nvSpPr>
      <dsp:spPr>
        <a:xfrm>
          <a:off x="5862628" y="492949"/>
          <a:ext cx="1264867" cy="126486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0CBE40-2136-4916-A113-6FE8F71C7BA8}">
      <dsp:nvSpPr>
        <dsp:cNvPr id="0" name=""/>
        <dsp:cNvSpPr/>
      </dsp:nvSpPr>
      <dsp:spPr>
        <a:xfrm>
          <a:off x="6132190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893BE1-AEF5-41F3-BB90-565B5531B061}">
      <dsp:nvSpPr>
        <dsp:cNvPr id="0" name=""/>
        <dsp:cNvSpPr/>
      </dsp:nvSpPr>
      <dsp:spPr>
        <a:xfrm>
          <a:off x="5458285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Building Access</a:t>
          </a:r>
        </a:p>
      </dsp:txBody>
      <dsp:txXfrm>
        <a:off x="5458285" y="2151791"/>
        <a:ext cx="2073553" cy="720000"/>
      </dsp:txXfrm>
    </dsp:sp>
    <dsp:sp modelId="{486AE56A-0F74-4A1C-8FBD-315C2923BB25}">
      <dsp:nvSpPr>
        <dsp:cNvPr id="0" name=""/>
        <dsp:cNvSpPr/>
      </dsp:nvSpPr>
      <dsp:spPr>
        <a:xfrm>
          <a:off x="8299053" y="492949"/>
          <a:ext cx="1264867" cy="126486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DFD24A-9E8C-479B-9BC5-ADF2E44D5D8A}">
      <dsp:nvSpPr>
        <dsp:cNvPr id="0" name=""/>
        <dsp:cNvSpPr/>
      </dsp:nvSpPr>
      <dsp:spPr>
        <a:xfrm>
          <a:off x="8568615" y="762511"/>
          <a:ext cx="725743" cy="72574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88F321-D17D-4115-B01D-B68C9C670D52}">
      <dsp:nvSpPr>
        <dsp:cNvPr id="0" name=""/>
        <dsp:cNvSpPr/>
      </dsp:nvSpPr>
      <dsp:spPr>
        <a:xfrm>
          <a:off x="7894710" y="2151791"/>
          <a:ext cx="207355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Fire Evacuation</a:t>
          </a:r>
        </a:p>
      </dsp:txBody>
      <dsp:txXfrm>
        <a:off x="7894710" y="2151791"/>
        <a:ext cx="2073553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eg>
</file>

<file path=ppt/media/image18.tiff>
</file>

<file path=ppt/media/image19.tiff>
</file>

<file path=ppt/media/image2.tiff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tiff>
</file>

<file path=ppt/media/image30.png>
</file>

<file path=ppt/media/image31.svg>
</file>

<file path=ppt/media/image32.tiff>
</file>

<file path=ppt/media/image33.tiff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451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81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85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42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64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391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74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49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23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50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64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63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45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60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292BA9B8-038F-634C-8E37-A7BD317E8416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3342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3.svg"/><Relationship Id="rId3" Type="http://schemas.openxmlformats.org/officeDocument/2006/relationships/image" Target="../media/image33.tiff"/><Relationship Id="rId7" Type="http://schemas.openxmlformats.org/officeDocument/2006/relationships/image" Target="../media/image37.svg"/><Relationship Id="rId12" Type="http://schemas.openxmlformats.org/officeDocument/2006/relationships/image" Target="../media/image42.png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11" Type="http://schemas.openxmlformats.org/officeDocument/2006/relationships/image" Target="../media/image41.svg"/><Relationship Id="rId5" Type="http://schemas.openxmlformats.org/officeDocument/2006/relationships/image" Target="../media/image35.sv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cidr.xyz/" TargetMode="Externa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roadlygenderphotos.vice.com/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svg"/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12" Type="http://schemas.openxmlformats.org/officeDocument/2006/relationships/image" Target="../media/image3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5" Type="http://schemas.openxmlformats.org/officeDocument/2006/relationships/image" Target="../media/image23.sv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084F947-216A-46A3-95F8-204F4D562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501B375D-6EE6-488B-A84E-6E8F098FE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4F9E8767-6764-4217-B7E9-6B750FE41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A3E1A25C-17F8-4863-991E-BB2EC82D2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FFD566-8C65-044A-AC79-B718A69EF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4817533"/>
            <a:ext cx="10572000" cy="779529"/>
          </a:xfrm>
        </p:spPr>
        <p:txBody>
          <a:bodyPr>
            <a:normAutofit/>
          </a:bodyPr>
          <a:lstStyle/>
          <a:p>
            <a:r>
              <a:rPr lang="en-US" sz="4000" dirty="0"/>
              <a:t>Cloud 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BC1729-B7FF-3046-8A75-541D119C2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Using AWS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3ECC6D-B9A7-5247-B94C-EDCC4ADB8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57" y="640080"/>
            <a:ext cx="4852169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3EE3B0-4AD7-3949-8C37-6AC0EC2F5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482" y="640080"/>
            <a:ext cx="5202506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516799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70E34-3A66-AF4D-B65A-5267DE641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create today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D290927-414C-BD4D-A729-F910E5354551}"/>
              </a:ext>
            </a:extLst>
          </p:cNvPr>
          <p:cNvSpPr/>
          <p:nvPr/>
        </p:nvSpPr>
        <p:spPr>
          <a:xfrm>
            <a:off x="976184" y="2706130"/>
            <a:ext cx="8835081" cy="3704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A43D2E9-36B0-314A-920D-196E22132E73}"/>
              </a:ext>
            </a:extLst>
          </p:cNvPr>
          <p:cNvSpPr/>
          <p:nvPr/>
        </p:nvSpPr>
        <p:spPr>
          <a:xfrm>
            <a:off x="1705232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B3B6C8-FF86-1044-985B-06D0EF6985C3}"/>
              </a:ext>
            </a:extLst>
          </p:cNvPr>
          <p:cNvSpPr/>
          <p:nvPr/>
        </p:nvSpPr>
        <p:spPr>
          <a:xfrm>
            <a:off x="4390767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B5186E-126F-1E43-A8CC-891A30E6F63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320007" y="3691399"/>
            <a:ext cx="1905000" cy="190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DC7AE0-0E43-F041-8A41-E17EA4CBB99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7423438" y="3917987"/>
            <a:ext cx="1520119" cy="152011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7D6E8F5-3E96-B04D-867B-60C1C5FF43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6958" y="4321506"/>
            <a:ext cx="644783" cy="644783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9BE1EB6-0B15-DE47-8B6A-0C2144D7E630}"/>
              </a:ext>
            </a:extLst>
          </p:cNvPr>
          <p:cNvCxnSpPr/>
          <p:nvPr/>
        </p:nvCxnSpPr>
        <p:spPr>
          <a:xfrm>
            <a:off x="8786847" y="4643899"/>
            <a:ext cx="769762" cy="0"/>
          </a:xfrm>
          <a:prstGeom prst="straightConnector1">
            <a:avLst/>
          </a:prstGeom>
          <a:ln w="44450">
            <a:solidFill>
              <a:srgbClr val="461D64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2CCA04-F25E-5147-B726-06F6D5E319F1}"/>
              </a:ext>
            </a:extLst>
          </p:cNvPr>
          <p:cNvCxnSpPr>
            <a:cxnSpLocks/>
          </p:cNvCxnSpPr>
          <p:nvPr/>
        </p:nvCxnSpPr>
        <p:spPr>
          <a:xfrm flipH="1">
            <a:off x="3749008" y="4678046"/>
            <a:ext cx="1193697" cy="0"/>
          </a:xfrm>
          <a:prstGeom prst="straightConnector1">
            <a:avLst/>
          </a:prstGeom>
          <a:ln w="44450">
            <a:solidFill>
              <a:srgbClr val="461D64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FD1F860-4662-9846-9243-C51CAC797C57}"/>
              </a:ext>
            </a:extLst>
          </p:cNvPr>
          <p:cNvCxnSpPr/>
          <p:nvPr/>
        </p:nvCxnSpPr>
        <p:spPr>
          <a:xfrm>
            <a:off x="6713838" y="4643899"/>
            <a:ext cx="952500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A0CA644-5528-914F-9A96-8ED055593DA8}"/>
              </a:ext>
            </a:extLst>
          </p:cNvPr>
          <p:cNvSpPr txBox="1"/>
          <p:nvPr/>
        </p:nvSpPr>
        <p:spPr>
          <a:xfrm>
            <a:off x="4792362" y="4989955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NAT Gateway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2E1B41-3C87-A145-ABCF-7170A1C03E1C}"/>
              </a:ext>
            </a:extLst>
          </p:cNvPr>
          <p:cNvSpPr txBox="1"/>
          <p:nvPr/>
        </p:nvSpPr>
        <p:spPr>
          <a:xfrm>
            <a:off x="7453109" y="5195679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Route 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773D47-EA55-FB48-9C0C-66309E245890}"/>
              </a:ext>
            </a:extLst>
          </p:cNvPr>
          <p:cNvSpPr txBox="1"/>
          <p:nvPr/>
        </p:nvSpPr>
        <p:spPr>
          <a:xfrm>
            <a:off x="9826156" y="4490010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D7B4E022-A037-9D46-AC5D-3241F35A255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80735" y="4989955"/>
            <a:ext cx="711200" cy="71120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0B77CC66-5CF0-9643-9C5A-A09E0EBC8C80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25000"/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76767" y="2806738"/>
            <a:ext cx="644782" cy="64478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63BC537-D1D2-6A44-A7A0-ABB513B06CEF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83497" y="3348801"/>
            <a:ext cx="644783" cy="644783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51B3EBD-202C-1746-B954-4B208BB35FAC}"/>
              </a:ext>
            </a:extLst>
          </p:cNvPr>
          <p:cNvCxnSpPr>
            <a:cxnSpLocks/>
          </p:cNvCxnSpPr>
          <p:nvPr/>
        </p:nvCxnSpPr>
        <p:spPr>
          <a:xfrm>
            <a:off x="8894876" y="3859702"/>
            <a:ext cx="931280" cy="391603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0505C21-9A47-464B-BD5C-BA3ECE916326}"/>
              </a:ext>
            </a:extLst>
          </p:cNvPr>
          <p:cNvCxnSpPr>
            <a:cxnSpLocks/>
          </p:cNvCxnSpPr>
          <p:nvPr/>
        </p:nvCxnSpPr>
        <p:spPr>
          <a:xfrm flipH="1" flipV="1">
            <a:off x="7247408" y="3262303"/>
            <a:ext cx="847056" cy="322390"/>
          </a:xfrm>
          <a:prstGeom prst="straightConnector1">
            <a:avLst/>
          </a:prstGeom>
          <a:ln w="44450">
            <a:solidFill>
              <a:srgbClr val="461D64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8" name="Graphic 27">
            <a:extLst>
              <a:ext uri="{FF2B5EF4-FFF2-40B4-BE49-F238E27FC236}">
                <a16:creationId xmlns:a16="http://schemas.microsoft.com/office/drawing/2014/main" id="{E3D4FD84-344A-384A-8AE4-EB7C953212B2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380735" y="3957927"/>
            <a:ext cx="711200" cy="7112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BB57567-A890-3A4A-AA60-5D684FA72D65}"/>
              </a:ext>
            </a:extLst>
          </p:cNvPr>
          <p:cNvCxnSpPr>
            <a:cxnSpLocks/>
          </p:cNvCxnSpPr>
          <p:nvPr/>
        </p:nvCxnSpPr>
        <p:spPr>
          <a:xfrm>
            <a:off x="2736335" y="4702760"/>
            <a:ext cx="0" cy="311909"/>
          </a:xfrm>
          <a:prstGeom prst="straightConnector1">
            <a:avLst/>
          </a:prstGeom>
          <a:ln w="44450">
            <a:solidFill>
              <a:srgbClr val="461D64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508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8459C-5C11-F547-BE14-059A75B80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Pit Stop – CIDR Ranges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9AFE6-BB7D-2640-99B0-0253A6103F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u="sng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Let’s head to: http://cidr.xyz/</a:t>
            </a:r>
            <a:endParaRPr lang="en-AU" b="1" u="sng" dirty="0"/>
          </a:p>
          <a:p>
            <a:r>
              <a:rPr lang="en-AU" dirty="0"/>
              <a:t>Classless Inter-Domain Routing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CBB76-1A92-0147-ACF6-95747995DF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74642" y="395416"/>
            <a:ext cx="3810001" cy="6153665"/>
          </a:xfrm>
        </p:spPr>
        <p:txBody>
          <a:bodyPr>
            <a:normAutofit/>
          </a:bodyPr>
          <a:lstStyle/>
          <a:p>
            <a:r>
              <a:rPr lang="en-AU" dirty="0"/>
              <a:t>/x is the size of the bytes</a:t>
            </a:r>
          </a:p>
          <a:p>
            <a:r>
              <a:rPr lang="en-US" dirty="0"/>
              <a:t>VPCs - between /16 and /8</a:t>
            </a:r>
          </a:p>
          <a:p>
            <a:r>
              <a:rPr lang="en-US" dirty="0"/>
              <a:t>Subnets - between /16 and /28 (</a:t>
            </a:r>
            <a:r>
              <a:rPr lang="en-AU" dirty="0"/>
              <a:t>CIDR blocks of the subnets cannot overlap)</a:t>
            </a:r>
          </a:p>
          <a:p>
            <a:r>
              <a:rPr lang="en-AU" dirty="0"/>
              <a:t>AWS’s 5 reserved IPs: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Network address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VPC Router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DNS Server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‘future use’</a:t>
            </a:r>
          </a:p>
          <a:p>
            <a:pPr marL="1085850" lvl="1" indent="-342900">
              <a:buFont typeface="+mj-lt"/>
              <a:buAutoNum type="arabicPeriod"/>
            </a:pPr>
            <a:r>
              <a:rPr lang="en-US" sz="1400" dirty="0"/>
              <a:t>Network Broadcast address</a:t>
            </a:r>
          </a:p>
          <a:p>
            <a:r>
              <a:rPr lang="en-US" dirty="0"/>
              <a:t>Subnet CIDR range cannot be the same or larger than the VPC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332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31881-D125-114B-8FEB-1EF21D7E2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924" y="447188"/>
            <a:ext cx="12056076" cy="970450"/>
          </a:xfrm>
        </p:spPr>
        <p:txBody>
          <a:bodyPr/>
          <a:lstStyle/>
          <a:p>
            <a:r>
              <a:rPr lang="en-US" dirty="0"/>
              <a:t>VPC, Subnets, IGW, Route Table, NAT Gateway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72306-55CF-AF48-8F99-40BA06B20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Head to the GitHub Repo and let’s create this!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B7B3CD7-8284-2C40-A244-6ACE8AE06595}"/>
              </a:ext>
            </a:extLst>
          </p:cNvPr>
          <p:cNvSpPr/>
          <p:nvPr/>
        </p:nvSpPr>
        <p:spPr>
          <a:xfrm>
            <a:off x="976184" y="2706130"/>
            <a:ext cx="8835081" cy="3704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EFDB808-7717-E24E-8DC8-D48064E74F48}"/>
              </a:ext>
            </a:extLst>
          </p:cNvPr>
          <p:cNvSpPr/>
          <p:nvPr/>
        </p:nvSpPr>
        <p:spPr>
          <a:xfrm>
            <a:off x="1705232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AAC5FC-29CF-FC44-808A-B650A64C52F3}"/>
              </a:ext>
            </a:extLst>
          </p:cNvPr>
          <p:cNvSpPr/>
          <p:nvPr/>
        </p:nvSpPr>
        <p:spPr>
          <a:xfrm>
            <a:off x="4390767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174DC3-412B-4F49-A413-2F40D39356D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320007" y="3691399"/>
            <a:ext cx="1905000" cy="1905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0BF2421-7ED7-5244-84B8-389A0408B4D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66728" y="3691399"/>
            <a:ext cx="1905000" cy="1905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D3E3CE1-7E79-3A44-A123-37C24F4360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9375" y="4854649"/>
            <a:ext cx="644783" cy="644783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2437E18-8CF9-234B-8909-B180E0D840AB}"/>
              </a:ext>
            </a:extLst>
          </p:cNvPr>
          <p:cNvCxnSpPr/>
          <p:nvPr/>
        </p:nvCxnSpPr>
        <p:spPr>
          <a:xfrm>
            <a:off x="8786847" y="4643899"/>
            <a:ext cx="769762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BB04641-D2D3-DE4E-9CEA-4E7D1DDBA3A2}"/>
              </a:ext>
            </a:extLst>
          </p:cNvPr>
          <p:cNvCxnSpPr>
            <a:cxnSpLocks/>
          </p:cNvCxnSpPr>
          <p:nvPr/>
        </p:nvCxnSpPr>
        <p:spPr>
          <a:xfrm flipH="1">
            <a:off x="3793918" y="5139970"/>
            <a:ext cx="1193697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DED5725-F28E-CC4D-AE4B-67F748CFC362}"/>
              </a:ext>
            </a:extLst>
          </p:cNvPr>
          <p:cNvCxnSpPr/>
          <p:nvPr/>
        </p:nvCxnSpPr>
        <p:spPr>
          <a:xfrm>
            <a:off x="6713838" y="4643899"/>
            <a:ext cx="952500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8C1C159-5D2C-3440-9659-8656D76CB1E4}"/>
              </a:ext>
            </a:extLst>
          </p:cNvPr>
          <p:cNvSpPr txBox="1"/>
          <p:nvPr/>
        </p:nvSpPr>
        <p:spPr>
          <a:xfrm>
            <a:off x="4942705" y="5499432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NAT Gateway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8967E0-4CFF-8942-BDA4-2A1655CC43D9}"/>
              </a:ext>
            </a:extLst>
          </p:cNvPr>
          <p:cNvSpPr txBox="1"/>
          <p:nvPr/>
        </p:nvSpPr>
        <p:spPr>
          <a:xfrm>
            <a:off x="7453109" y="5195679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Route Table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EA3C4C-B7EF-6947-972B-C8D89B1596C1}"/>
              </a:ext>
            </a:extLst>
          </p:cNvPr>
          <p:cNvSpPr txBox="1"/>
          <p:nvPr/>
        </p:nvSpPr>
        <p:spPr>
          <a:xfrm>
            <a:off x="9826156" y="4490010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2980634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D9341-6543-D842-AB59-9C1F12DD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81B98-1217-3B4E-8C16-9B24CC24A1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F8AA-4F8B-BF48-ACF6-FE2CAC3792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Agenda:</a:t>
            </a:r>
          </a:p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session</a:t>
            </a:r>
          </a:p>
          <a:p>
            <a:r>
              <a:rPr lang="en-US" dirty="0"/>
              <a:t>Morning Tea</a:t>
            </a:r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Session</a:t>
            </a:r>
          </a:p>
          <a:p>
            <a:r>
              <a:rPr lang="en-US" dirty="0"/>
              <a:t>Group Photo</a:t>
            </a:r>
          </a:p>
          <a:p>
            <a:r>
              <a:rPr lang="en-US" dirty="0"/>
              <a:t>Lunch</a:t>
            </a:r>
          </a:p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Session</a:t>
            </a:r>
          </a:p>
          <a:p>
            <a:r>
              <a:rPr lang="en-US" dirty="0"/>
              <a:t>Afternoon Tea</a:t>
            </a:r>
          </a:p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Session</a:t>
            </a:r>
          </a:p>
          <a:p>
            <a:r>
              <a:rPr lang="en-US" dirty="0"/>
              <a:t>Wrap-Up</a:t>
            </a:r>
          </a:p>
        </p:txBody>
      </p:sp>
    </p:spTree>
    <p:extLst>
      <p:ext uri="{BB962C8B-B14F-4D97-AF65-F5344CB8AC3E}">
        <p14:creationId xmlns:p14="http://schemas.microsoft.com/office/powerpoint/2010/main" val="1402463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E7597382-59B5-427B-9E49-55383F0A5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16">
            <a:extLst>
              <a:ext uri="{FF2B5EF4-FFF2-40B4-BE49-F238E27FC236}">
                <a16:creationId xmlns:a16="http://schemas.microsoft.com/office/drawing/2014/main" id="{26471DC7-FA6E-40EF-A167-93BB0BCE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6"/>
            <a:ext cx="10905066" cy="4592561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BD94AA-03FA-AC4E-90FF-D0A7C902B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143" y="873202"/>
            <a:ext cx="7347715" cy="41330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C40660-344D-5F42-8268-54DE43ACE045}"/>
              </a:ext>
            </a:extLst>
          </p:cNvPr>
          <p:cNvSpPr txBox="1"/>
          <p:nvPr/>
        </p:nvSpPr>
        <p:spPr>
          <a:xfrm>
            <a:off x="2422142" y="930858"/>
            <a:ext cx="7685903" cy="92198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dirty="0">
                <a:solidFill>
                  <a:schemeClr val="bg1"/>
                </a:solidFill>
              </a:rPr>
              <a:t>Code of Conduct</a:t>
            </a:r>
          </a:p>
        </p:txBody>
      </p:sp>
    </p:spTree>
    <p:extLst>
      <p:ext uri="{BB962C8B-B14F-4D97-AF65-F5344CB8AC3E}">
        <p14:creationId xmlns:p14="http://schemas.microsoft.com/office/powerpoint/2010/main" val="2136397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F856-E012-D643-BA46-C4D9BEBC7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Logistics Check List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79C52FB-9711-4317-9C6A-AA6CC40E26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7493891"/>
              </p:ext>
            </p:extLst>
          </p:nvPr>
        </p:nvGraphicFramePr>
        <p:xfrm>
          <a:off x="819150" y="2494722"/>
          <a:ext cx="10553700" cy="3364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2937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6813EF7-689A-B34D-901A-35FEF4BB84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40000"/>
          </a:blip>
          <a:srcRect b="187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62194D-5F83-B54A-9F19-389C25B19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1449147"/>
            <a:ext cx="10572000" cy="37324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/>
              <a:t>Why are you here today?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BC0F4-DC38-6F4B-813F-EE688C3A1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Let’s discuss in our groups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FB7C39-6D5C-4246-859F-D3E77C879423}"/>
              </a:ext>
            </a:extLst>
          </p:cNvPr>
          <p:cNvSpPr txBox="1"/>
          <p:nvPr/>
        </p:nvSpPr>
        <p:spPr>
          <a:xfrm>
            <a:off x="5840607" y="6359694"/>
            <a:ext cx="6351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sourced from: </a:t>
            </a:r>
            <a:r>
              <a:rPr lang="en-AU" sz="1600" dirty="0">
                <a:hlinkClick r:id="rId3"/>
              </a:rPr>
              <a:t>https://broadlygenderphotos.vice.com/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90700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8D59EC2-0166-41A5-B253-88E6BF28E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C425FAF-4FCC-494A-B22F-84509E392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2650E85A-A0C2-4F77-B982-28078367B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82B893C-2914-472F-8F64-8A0E65234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A7FDAFFB-7FF4-2149-A946-9378EE9DE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Thank you for your sponsorship and providing a location and food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0ED47-9364-F34E-B267-4565DD0EF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640080"/>
            <a:ext cx="9178945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658182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8D59EC2-0166-41A5-B253-88E6BF28E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C425FAF-4FCC-494A-B22F-84509E392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650E85A-A0C2-4F77-B982-28078367B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682B893C-2914-472F-8F64-8A0E65234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A7FDAFFB-7FF4-2149-A946-9378EE9DE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Thank you for your sponsorship and providing AWS account credits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EC6E2B-2AF4-7641-97A7-63BF88A48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640080"/>
            <a:ext cx="6029683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935286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1BC64-F205-4D40-912A-D07736184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Modes of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D75A0-6804-EB43-BFCB-50A09196A0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Theory</a:t>
            </a:r>
          </a:p>
          <a:p>
            <a:pPr marL="0" indent="0">
              <a:buNone/>
            </a:pPr>
            <a:r>
              <a:rPr lang="en-US" dirty="0"/>
              <a:t>We’ll introduce you to some concepts and answer questions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BD8D0-462E-BE4F-BC2F-7779E0F3D5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Hands On</a:t>
            </a:r>
          </a:p>
          <a:p>
            <a:pPr marL="0" indent="0">
              <a:buNone/>
            </a:pPr>
            <a:r>
              <a:rPr lang="en-US" dirty="0"/>
              <a:t>We’ll jump into the AWS console and start creating our cloud networks</a:t>
            </a:r>
          </a:p>
        </p:txBody>
      </p:sp>
      <p:pic>
        <p:nvPicPr>
          <p:cNvPr id="6" name="Graphic 5" descr="Blackboard">
            <a:extLst>
              <a:ext uri="{FF2B5EF4-FFF2-40B4-BE49-F238E27FC236}">
                <a16:creationId xmlns:a16="http://schemas.microsoft.com/office/drawing/2014/main" id="{2210F782-D9E9-714C-8520-6B3BD9751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003" y="4796650"/>
            <a:ext cx="914400" cy="914400"/>
          </a:xfrm>
          <a:prstGeom prst="rect">
            <a:avLst/>
          </a:prstGeom>
        </p:spPr>
      </p:pic>
      <p:pic>
        <p:nvPicPr>
          <p:cNvPr id="8" name="Graphic 7" descr="Closed book">
            <a:extLst>
              <a:ext uri="{FF2B5EF4-FFF2-40B4-BE49-F238E27FC236}">
                <a16:creationId xmlns:a16="http://schemas.microsoft.com/office/drawing/2014/main" id="{B28E6035-4AFE-2341-8BC7-F19E39B86D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1100" y="4796650"/>
            <a:ext cx="914400" cy="914400"/>
          </a:xfrm>
          <a:prstGeom prst="rect">
            <a:avLst/>
          </a:prstGeom>
        </p:spPr>
      </p:pic>
      <p:pic>
        <p:nvPicPr>
          <p:cNvPr id="10" name="Graphic 9" descr="Open book">
            <a:extLst>
              <a:ext uri="{FF2B5EF4-FFF2-40B4-BE49-F238E27FC236}">
                <a16:creationId xmlns:a16="http://schemas.microsoft.com/office/drawing/2014/main" id="{5FEB0357-E0CB-9749-9FE2-BAC2B4C898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07985" y="4796650"/>
            <a:ext cx="914400" cy="914400"/>
          </a:xfrm>
          <a:prstGeom prst="rect">
            <a:avLst/>
          </a:prstGeom>
        </p:spPr>
      </p:pic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F8A221BF-95CA-B94F-8222-C5066BB570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60441" y="4741045"/>
            <a:ext cx="914400" cy="914400"/>
          </a:xfrm>
          <a:prstGeom prst="rect">
            <a:avLst/>
          </a:prstGeom>
        </p:spPr>
      </p:pic>
      <p:pic>
        <p:nvPicPr>
          <p:cNvPr id="14" name="Graphic 13" descr="Robot">
            <a:extLst>
              <a:ext uri="{FF2B5EF4-FFF2-40B4-BE49-F238E27FC236}">
                <a16:creationId xmlns:a16="http://schemas.microsoft.com/office/drawing/2014/main" id="{30361235-7951-0545-823A-15799BF1BC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36500" y="4796650"/>
            <a:ext cx="914400" cy="914400"/>
          </a:xfrm>
          <a:prstGeom prst="rect">
            <a:avLst/>
          </a:prstGeom>
        </p:spPr>
      </p:pic>
      <p:pic>
        <p:nvPicPr>
          <p:cNvPr id="18" name="Graphic 17" descr="Cloud Computing">
            <a:extLst>
              <a:ext uri="{FF2B5EF4-FFF2-40B4-BE49-F238E27FC236}">
                <a16:creationId xmlns:a16="http://schemas.microsoft.com/office/drawing/2014/main" id="{03915672-A4B9-7E42-B422-BEE5215634E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612934" y="47966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68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1CA5-01CA-9945-AFF2-375C3F1E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3AC1E-D378-CE48-802A-D49512951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105010" cy="3636511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Virtual Private Cloud (VPC)</a:t>
            </a:r>
          </a:p>
          <a:p>
            <a:pPr>
              <a:buFont typeface="+mj-lt"/>
              <a:buAutoNum type="arabicPeriod"/>
            </a:pPr>
            <a:r>
              <a:rPr lang="en-US" dirty="0"/>
              <a:t>CIDR Range</a:t>
            </a:r>
          </a:p>
          <a:p>
            <a:pPr>
              <a:buFont typeface="+mj-lt"/>
              <a:buAutoNum type="arabicPeriod"/>
            </a:pPr>
            <a:r>
              <a:rPr lang="en-US" dirty="0"/>
              <a:t>Subnets</a:t>
            </a:r>
          </a:p>
          <a:p>
            <a:pPr>
              <a:buFont typeface="+mj-lt"/>
              <a:buAutoNum type="arabicPeriod"/>
            </a:pPr>
            <a:r>
              <a:rPr lang="en-US" dirty="0"/>
              <a:t>Internet Gateway (IGW)</a:t>
            </a:r>
          </a:p>
          <a:p>
            <a:pPr>
              <a:buFont typeface="+mj-lt"/>
              <a:buAutoNum type="arabicPeriod"/>
            </a:pPr>
            <a:r>
              <a:rPr lang="en-US" dirty="0"/>
              <a:t>NAT Gateway</a:t>
            </a:r>
          </a:p>
          <a:p>
            <a:pPr>
              <a:buFont typeface="+mj-lt"/>
              <a:buAutoNum type="arabicPeriod"/>
            </a:pPr>
            <a:r>
              <a:rPr lang="en-US" dirty="0"/>
              <a:t>Direct Connect/VPN</a:t>
            </a:r>
          </a:p>
          <a:p>
            <a:pPr>
              <a:buFont typeface="+mj-lt"/>
              <a:buAutoNum type="arabicPeriod"/>
            </a:pPr>
            <a:r>
              <a:rPr lang="en-US" dirty="0"/>
              <a:t>VPC Peering</a:t>
            </a:r>
          </a:p>
          <a:p>
            <a:pPr>
              <a:buFont typeface="+mj-lt"/>
              <a:buAutoNum type="arabicPeriod"/>
            </a:pPr>
            <a:r>
              <a:rPr lang="en-US" dirty="0"/>
              <a:t>Route Table</a:t>
            </a:r>
          </a:p>
          <a:p>
            <a:pPr>
              <a:buFont typeface="+mj-lt"/>
              <a:buAutoNum type="arabicPeriod"/>
            </a:pPr>
            <a:r>
              <a:rPr lang="en-US" dirty="0"/>
              <a:t>Network Access Control List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BE0FE-B177-8849-B949-F3ABAB0C02B8}"/>
              </a:ext>
            </a:extLst>
          </p:cNvPr>
          <p:cNvSpPr txBox="1">
            <a:spLocks/>
          </p:cNvSpPr>
          <p:nvPr/>
        </p:nvSpPr>
        <p:spPr>
          <a:xfrm>
            <a:off x="6095999" y="2222287"/>
            <a:ext cx="5105010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lphaUcPeriod"/>
            </a:pPr>
            <a:r>
              <a:rPr lang="en-US" dirty="0"/>
              <a:t>Defines where network traffic can go</a:t>
            </a:r>
          </a:p>
          <a:p>
            <a:pPr>
              <a:buFont typeface="+mj-lt"/>
              <a:buAutoNum type="alphaUcPeriod"/>
            </a:pPr>
            <a:r>
              <a:rPr lang="en-AU" dirty="0"/>
              <a:t>Isolated part of the cloud of your AWS services</a:t>
            </a:r>
          </a:p>
          <a:p>
            <a:pPr>
              <a:buFont typeface="+mj-lt"/>
              <a:buAutoNum type="alphaUcPeriod"/>
            </a:pPr>
            <a:r>
              <a:rPr lang="en-US" dirty="0"/>
              <a:t>Connecting VPCs</a:t>
            </a:r>
            <a:endParaRPr lang="en-AU" dirty="0"/>
          </a:p>
          <a:p>
            <a:pPr>
              <a:buFont typeface="+mj-lt"/>
              <a:buAutoNum type="alphaUcPeriod"/>
            </a:pPr>
            <a:r>
              <a:rPr lang="en-US" dirty="0"/>
              <a:t>Connects your VPC to the internet</a:t>
            </a:r>
          </a:p>
          <a:p>
            <a:pPr>
              <a:buFont typeface="+mj-lt"/>
              <a:buAutoNum type="alphaUcPeriod"/>
            </a:pPr>
            <a:r>
              <a:rPr lang="en-US" dirty="0"/>
              <a:t>Securely connect a private subnet to a public subnet</a:t>
            </a:r>
          </a:p>
          <a:p>
            <a:pPr>
              <a:buFont typeface="+mj-lt"/>
              <a:buAutoNum type="alphaUcPeriod"/>
            </a:pPr>
            <a:r>
              <a:rPr lang="en-US" dirty="0"/>
              <a:t>A subset of your VPC</a:t>
            </a:r>
          </a:p>
          <a:p>
            <a:pPr>
              <a:buFont typeface="+mj-lt"/>
              <a:buAutoNum type="alphaUcPeriod"/>
            </a:pPr>
            <a:r>
              <a:rPr lang="en-US" dirty="0"/>
              <a:t>Securely connect your VPC to on-prem infra</a:t>
            </a:r>
          </a:p>
          <a:p>
            <a:pPr>
              <a:buFont typeface="+mj-lt"/>
              <a:buAutoNum type="alphaUcPeriod"/>
            </a:pPr>
            <a:r>
              <a:rPr lang="en-US" dirty="0"/>
              <a:t>Set of rules to block/allow inbound/outbound network traffic</a:t>
            </a:r>
          </a:p>
          <a:p>
            <a:pPr>
              <a:buFont typeface="+mj-lt"/>
              <a:buAutoNum type="alphaUcPeriod"/>
            </a:pPr>
            <a:r>
              <a:rPr lang="en-US" dirty="0"/>
              <a:t>Determines number of IPs your VPC can have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85C6FAA-1C33-3546-8D84-642B1D3558C4}"/>
              </a:ext>
            </a:extLst>
          </p:cNvPr>
          <p:cNvCxnSpPr>
            <a:cxnSpLocks/>
          </p:cNvCxnSpPr>
          <p:nvPr/>
        </p:nvCxnSpPr>
        <p:spPr>
          <a:xfrm>
            <a:off x="4275438" y="2540834"/>
            <a:ext cx="1820562" cy="271940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5ED8095-F97E-9C48-91A6-A55832804D1C}"/>
              </a:ext>
            </a:extLst>
          </p:cNvPr>
          <p:cNvCxnSpPr>
            <a:cxnSpLocks/>
          </p:cNvCxnSpPr>
          <p:nvPr/>
        </p:nvCxnSpPr>
        <p:spPr>
          <a:xfrm>
            <a:off x="2702459" y="2881456"/>
            <a:ext cx="3393539" cy="2604944"/>
          </a:xfrm>
          <a:prstGeom prst="straightConnector1">
            <a:avLst/>
          </a:prstGeom>
          <a:ln w="41275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57EF58C-B97E-F548-8E3A-13762E6B23DB}"/>
              </a:ext>
            </a:extLst>
          </p:cNvPr>
          <p:cNvCxnSpPr>
            <a:cxnSpLocks/>
          </p:cNvCxnSpPr>
          <p:nvPr/>
        </p:nvCxnSpPr>
        <p:spPr>
          <a:xfrm>
            <a:off x="2221349" y="3255998"/>
            <a:ext cx="3874649" cy="1093580"/>
          </a:xfrm>
          <a:prstGeom prst="straightConnector1">
            <a:avLst/>
          </a:prstGeom>
          <a:ln w="41275">
            <a:solidFill>
              <a:schemeClr val="accent4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0F254BA-11AD-5441-8E62-288C4DE249A7}"/>
              </a:ext>
            </a:extLst>
          </p:cNvPr>
          <p:cNvCxnSpPr>
            <a:cxnSpLocks/>
          </p:cNvCxnSpPr>
          <p:nvPr/>
        </p:nvCxnSpPr>
        <p:spPr>
          <a:xfrm flipV="1">
            <a:off x="3978876" y="3471944"/>
            <a:ext cx="2117122" cy="160942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785AEB8-B675-834B-82FB-A5082CB8DAB1}"/>
              </a:ext>
            </a:extLst>
          </p:cNvPr>
          <p:cNvCxnSpPr>
            <a:cxnSpLocks/>
          </p:cNvCxnSpPr>
          <p:nvPr/>
        </p:nvCxnSpPr>
        <p:spPr>
          <a:xfrm flipV="1">
            <a:off x="2904686" y="3802788"/>
            <a:ext cx="3191312" cy="232373"/>
          </a:xfrm>
          <a:prstGeom prst="straightConnector1">
            <a:avLst/>
          </a:prstGeom>
          <a:ln w="412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5CC573F-C417-A749-BD96-709E3FC76087}"/>
              </a:ext>
            </a:extLst>
          </p:cNvPr>
          <p:cNvCxnSpPr>
            <a:cxnSpLocks/>
          </p:cNvCxnSpPr>
          <p:nvPr/>
        </p:nvCxnSpPr>
        <p:spPr>
          <a:xfrm>
            <a:off x="3588026" y="4450415"/>
            <a:ext cx="2507972" cy="243915"/>
          </a:xfrm>
          <a:prstGeom prst="straightConnector1">
            <a:avLst/>
          </a:prstGeom>
          <a:ln w="4127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29132E-D7D5-EE41-98B2-E5F35094D6B9}"/>
              </a:ext>
            </a:extLst>
          </p:cNvPr>
          <p:cNvCxnSpPr>
            <a:cxnSpLocks/>
          </p:cNvCxnSpPr>
          <p:nvPr/>
        </p:nvCxnSpPr>
        <p:spPr>
          <a:xfrm flipV="1">
            <a:off x="2702458" y="3207250"/>
            <a:ext cx="3393540" cy="1695625"/>
          </a:xfrm>
          <a:prstGeom prst="straightConnector1">
            <a:avLst/>
          </a:prstGeom>
          <a:ln w="41275"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7CE8245-4C63-064B-9BCE-EA34A22E4F47}"/>
              </a:ext>
            </a:extLst>
          </p:cNvPr>
          <p:cNvCxnSpPr>
            <a:cxnSpLocks/>
          </p:cNvCxnSpPr>
          <p:nvPr/>
        </p:nvCxnSpPr>
        <p:spPr>
          <a:xfrm flipV="1">
            <a:off x="2684145" y="2540834"/>
            <a:ext cx="3411853" cy="2718944"/>
          </a:xfrm>
          <a:prstGeom prst="straightConnector1">
            <a:avLst/>
          </a:prstGeom>
          <a:ln w="41275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16C8CEF-07CD-3641-B110-658830049085}"/>
              </a:ext>
            </a:extLst>
          </p:cNvPr>
          <p:cNvCxnSpPr>
            <a:cxnSpLocks/>
          </p:cNvCxnSpPr>
          <p:nvPr/>
        </p:nvCxnSpPr>
        <p:spPr>
          <a:xfrm flipV="1">
            <a:off x="4390071" y="5003712"/>
            <a:ext cx="1705927" cy="662865"/>
          </a:xfrm>
          <a:prstGeom prst="straightConnector1">
            <a:avLst/>
          </a:prstGeom>
          <a:ln w="41275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98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14181</TotalTime>
  <Words>332</Words>
  <Application>Microsoft Macintosh PowerPoint</Application>
  <PresentationFormat>Widescreen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Century Gothic</vt:lpstr>
      <vt:lpstr>Wingdings 2</vt:lpstr>
      <vt:lpstr>Quotable</vt:lpstr>
      <vt:lpstr>Cloud Networking</vt:lpstr>
      <vt:lpstr>Welcome!</vt:lpstr>
      <vt:lpstr>PowerPoint Presentation</vt:lpstr>
      <vt:lpstr>Logistics Check List</vt:lpstr>
      <vt:lpstr>Why are you here today?</vt:lpstr>
      <vt:lpstr>PowerPoint Presentation</vt:lpstr>
      <vt:lpstr>PowerPoint Presentation</vt:lpstr>
      <vt:lpstr>Two Modes of Learning</vt:lpstr>
      <vt:lpstr>Networking Intro</vt:lpstr>
      <vt:lpstr>What you will create today</vt:lpstr>
      <vt:lpstr>Pit Stop – CIDR Ranges</vt:lpstr>
      <vt:lpstr>VPC, Subnets, IGW, Route Table, NAT Gateway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Networking</dc:title>
  <dc:creator>Franca Moretto</dc:creator>
  <cp:lastModifiedBy>Franca Moretto</cp:lastModifiedBy>
  <cp:revision>15</cp:revision>
  <dcterms:created xsi:type="dcterms:W3CDTF">2019-09-09T05:39:39Z</dcterms:created>
  <dcterms:modified xsi:type="dcterms:W3CDTF">2019-09-19T02:00:53Z</dcterms:modified>
</cp:coreProperties>
</file>